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065213" y="304800"/>
            <a:ext cx="7091361" cy="2793906"/>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dk1"/>
              </a:buClr>
              <a:buSzPts val="6600"/>
              <a:buFont typeface="Arial"/>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065213" y="3108804"/>
            <a:ext cx="7091361" cy="838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920"/>
              <a:buNone/>
              <a:defRPr sz="2400">
                <a:solidFill>
                  <a:schemeClr val="accent2"/>
                </a:solidFill>
              </a:defRPr>
            </a:lvl1pPr>
            <a:lvl2pPr lvl="1" algn="ctr">
              <a:lnSpc>
                <a:spcPct val="90000"/>
              </a:lnSpc>
              <a:spcBef>
                <a:spcPts val="1000"/>
              </a:spcBef>
              <a:spcAft>
                <a:spcPts val="0"/>
              </a:spcAft>
              <a:buClr>
                <a:schemeClr val="dk1"/>
              </a:buClr>
              <a:buSzPts val="1600"/>
              <a:buNone/>
              <a:defRPr sz="2000"/>
            </a:lvl2pPr>
            <a:lvl3pPr lvl="2" algn="ctr">
              <a:lnSpc>
                <a:spcPct val="90000"/>
              </a:lnSpc>
              <a:spcBef>
                <a:spcPts val="800"/>
              </a:spcBef>
              <a:spcAft>
                <a:spcPts val="0"/>
              </a:spcAft>
              <a:buClr>
                <a:schemeClr val="dk1"/>
              </a:buClr>
              <a:buSzPts val="1440"/>
              <a:buNone/>
              <a:defRPr sz="1800"/>
            </a:lvl3pPr>
            <a:lvl4pPr lvl="3" algn="ctr">
              <a:lnSpc>
                <a:spcPct val="90000"/>
              </a:lnSpc>
              <a:spcBef>
                <a:spcPts val="800"/>
              </a:spcBef>
              <a:spcAft>
                <a:spcPts val="0"/>
              </a:spcAft>
              <a:buClr>
                <a:schemeClr val="dk1"/>
              </a:buClr>
              <a:buSzPts val="1280"/>
              <a:buNone/>
              <a:defRPr sz="1600"/>
            </a:lvl4pPr>
            <a:lvl5pPr lvl="4" algn="ctr">
              <a:lnSpc>
                <a:spcPct val="90000"/>
              </a:lnSpc>
              <a:spcBef>
                <a:spcPts val="800"/>
              </a:spcBef>
              <a:spcAft>
                <a:spcPts val="0"/>
              </a:spcAft>
              <a:buClr>
                <a:schemeClr val="dk1"/>
              </a:buClr>
              <a:buSzPts val="1280"/>
              <a:buNone/>
              <a:defRPr sz="1600"/>
            </a:lvl5pPr>
            <a:lvl6pPr lvl="5" algn="ctr">
              <a:lnSpc>
                <a:spcPct val="90000"/>
              </a:lnSpc>
              <a:spcBef>
                <a:spcPts val="800"/>
              </a:spcBef>
              <a:spcAft>
                <a:spcPts val="0"/>
              </a:spcAft>
              <a:buClr>
                <a:schemeClr val="dk1"/>
              </a:buClr>
              <a:buSzPts val="1280"/>
              <a:buNone/>
              <a:defRPr sz="1600"/>
            </a:lvl6pPr>
            <a:lvl7pPr lvl="6" algn="ctr">
              <a:lnSpc>
                <a:spcPct val="90000"/>
              </a:lnSpc>
              <a:spcBef>
                <a:spcPts val="800"/>
              </a:spcBef>
              <a:spcAft>
                <a:spcPts val="0"/>
              </a:spcAft>
              <a:buClr>
                <a:schemeClr val="dk1"/>
              </a:buClr>
              <a:buSzPts val="1280"/>
              <a:buNone/>
              <a:defRPr sz="1600"/>
            </a:lvl7pPr>
            <a:lvl8pPr lvl="7" algn="ctr">
              <a:lnSpc>
                <a:spcPct val="90000"/>
              </a:lnSpc>
              <a:spcBef>
                <a:spcPts val="800"/>
              </a:spcBef>
              <a:spcAft>
                <a:spcPts val="0"/>
              </a:spcAft>
              <a:buClr>
                <a:schemeClr val="dk1"/>
              </a:buClr>
              <a:buSzPts val="1280"/>
              <a:buNone/>
              <a:defRPr sz="1600"/>
            </a:lvl8pPr>
            <a:lvl9pPr lvl="8" algn="ctr">
              <a:lnSpc>
                <a:spcPct val="90000"/>
              </a:lnSpc>
              <a:spcBef>
                <a:spcPts val="800"/>
              </a:spcBef>
              <a:spcAft>
                <a:spcPts val="0"/>
              </a:spcAft>
              <a:buClr>
                <a:schemeClr val="dk1"/>
              </a:buClr>
              <a:buSzPts val="1280"/>
              <a:buNone/>
              <a:defRPr sz="1600"/>
            </a:lvl9pPr>
          </a:lstStyle>
          <a:p>
            <a:endParaRPr/>
          </a:p>
        </p:txBody>
      </p:sp>
      <p:sp>
        <p:nvSpPr>
          <p:cNvPr id="18" name="Google Shape;18;p1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rot="5400000">
            <a:off x="4837113" y="-1028700"/>
            <a:ext cx="4114800" cy="9372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76" name="Google Shape;76;p2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5"/>
          <p:cNvSpPr txBox="1">
            <a:spLocks noGrp="1"/>
          </p:cNvSpPr>
          <p:nvPr>
            <p:ph type="title"/>
          </p:nvPr>
        </p:nvSpPr>
        <p:spPr>
          <a:xfrm rot="5400000">
            <a:off x="8017814" y="2152001"/>
            <a:ext cx="5410200" cy="17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5"/>
          <p:cNvSpPr txBox="1">
            <a:spLocks noGrp="1"/>
          </p:cNvSpPr>
          <p:nvPr>
            <p:ph type="body" idx="1"/>
          </p:nvPr>
        </p:nvSpPr>
        <p:spPr>
          <a:xfrm rot="5400000">
            <a:off x="3256107" y="-741506"/>
            <a:ext cx="5410200" cy="7502814"/>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82" name="Google Shape;82;p2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24" name="Google Shape;24;p16"/>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180013" y="1600200"/>
            <a:ext cx="6400801" cy="24860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180011" y="4105029"/>
            <a:ext cx="6400801"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800"/>
              </a:spcBef>
              <a:spcAft>
                <a:spcPts val="0"/>
              </a:spcAft>
              <a:buClr>
                <a:schemeClr val="accent2"/>
              </a:buClr>
              <a:buSzPts val="1600"/>
              <a:buNone/>
              <a:defRPr sz="2000">
                <a:solidFill>
                  <a:schemeClr val="accent2"/>
                </a:solidFill>
              </a:defRPr>
            </a:lvl1pPr>
            <a:lvl2pPr marL="914400" lvl="1" indent="-228600" algn="l">
              <a:lnSpc>
                <a:spcPct val="90000"/>
              </a:lnSpc>
              <a:spcBef>
                <a:spcPts val="1000"/>
              </a:spcBef>
              <a:spcAft>
                <a:spcPts val="0"/>
              </a:spcAft>
              <a:buClr>
                <a:srgbClr val="999999"/>
              </a:buClr>
              <a:buSzPts val="1600"/>
              <a:buNone/>
              <a:defRPr sz="2000">
                <a:solidFill>
                  <a:srgbClr val="999999"/>
                </a:solidFill>
              </a:defRPr>
            </a:lvl2pPr>
            <a:lvl3pPr marL="1371600" lvl="2" indent="-228600" algn="l">
              <a:lnSpc>
                <a:spcPct val="90000"/>
              </a:lnSpc>
              <a:spcBef>
                <a:spcPts val="800"/>
              </a:spcBef>
              <a:spcAft>
                <a:spcPts val="0"/>
              </a:spcAft>
              <a:buClr>
                <a:srgbClr val="999999"/>
              </a:buClr>
              <a:buSzPts val="1440"/>
              <a:buNone/>
              <a:defRPr sz="1800">
                <a:solidFill>
                  <a:srgbClr val="999999"/>
                </a:solidFill>
              </a:defRPr>
            </a:lvl3pPr>
            <a:lvl4pPr marL="1828800" lvl="3" indent="-228600" algn="l">
              <a:lnSpc>
                <a:spcPct val="90000"/>
              </a:lnSpc>
              <a:spcBef>
                <a:spcPts val="800"/>
              </a:spcBef>
              <a:spcAft>
                <a:spcPts val="0"/>
              </a:spcAft>
              <a:buClr>
                <a:srgbClr val="999999"/>
              </a:buClr>
              <a:buSzPts val="1280"/>
              <a:buNone/>
              <a:defRPr sz="1600">
                <a:solidFill>
                  <a:srgbClr val="999999"/>
                </a:solidFill>
              </a:defRPr>
            </a:lvl4pPr>
            <a:lvl5pPr marL="2286000" lvl="4" indent="-228600" algn="l">
              <a:lnSpc>
                <a:spcPct val="90000"/>
              </a:lnSpc>
              <a:spcBef>
                <a:spcPts val="800"/>
              </a:spcBef>
              <a:spcAft>
                <a:spcPts val="0"/>
              </a:spcAft>
              <a:buClr>
                <a:srgbClr val="999999"/>
              </a:buClr>
              <a:buSzPts val="1280"/>
              <a:buNone/>
              <a:defRPr sz="1600">
                <a:solidFill>
                  <a:srgbClr val="999999"/>
                </a:solidFill>
              </a:defRPr>
            </a:lvl5pPr>
            <a:lvl6pPr marL="2743200" lvl="5" indent="-228600" algn="l">
              <a:lnSpc>
                <a:spcPct val="90000"/>
              </a:lnSpc>
              <a:spcBef>
                <a:spcPts val="800"/>
              </a:spcBef>
              <a:spcAft>
                <a:spcPts val="0"/>
              </a:spcAft>
              <a:buClr>
                <a:srgbClr val="999999"/>
              </a:buClr>
              <a:buSzPts val="1280"/>
              <a:buNone/>
              <a:defRPr sz="1600">
                <a:solidFill>
                  <a:srgbClr val="999999"/>
                </a:solidFill>
              </a:defRPr>
            </a:lvl6pPr>
            <a:lvl7pPr marL="3200400" lvl="6" indent="-228600" algn="l">
              <a:lnSpc>
                <a:spcPct val="90000"/>
              </a:lnSpc>
              <a:spcBef>
                <a:spcPts val="800"/>
              </a:spcBef>
              <a:spcAft>
                <a:spcPts val="0"/>
              </a:spcAft>
              <a:buClr>
                <a:srgbClr val="999999"/>
              </a:buClr>
              <a:buSzPts val="1280"/>
              <a:buNone/>
              <a:defRPr sz="1600">
                <a:solidFill>
                  <a:srgbClr val="999999"/>
                </a:solidFill>
              </a:defRPr>
            </a:lvl7pPr>
            <a:lvl8pPr marL="3657600" lvl="7" indent="-228600" algn="l">
              <a:lnSpc>
                <a:spcPct val="90000"/>
              </a:lnSpc>
              <a:spcBef>
                <a:spcPts val="800"/>
              </a:spcBef>
              <a:spcAft>
                <a:spcPts val="0"/>
              </a:spcAft>
              <a:buClr>
                <a:srgbClr val="999999"/>
              </a:buClr>
              <a:buSzPts val="1280"/>
              <a:buNone/>
              <a:defRPr sz="1600">
                <a:solidFill>
                  <a:srgbClr val="999999"/>
                </a:solidFill>
              </a:defRPr>
            </a:lvl8pPr>
            <a:lvl9pPr marL="4114800" lvl="8" indent="-228600" algn="l">
              <a:lnSpc>
                <a:spcPct val="90000"/>
              </a:lnSpc>
              <a:spcBef>
                <a:spcPts val="800"/>
              </a:spcBef>
              <a:spcAft>
                <a:spcPts val="0"/>
              </a:spcAft>
              <a:buClr>
                <a:srgbClr val="999999"/>
              </a:buClr>
              <a:buSzPts val="1280"/>
              <a:buNone/>
              <a:defRPr sz="1600">
                <a:solidFill>
                  <a:srgbClr val="999999"/>
                </a:solidFill>
              </a:defRPr>
            </a:lvl9pPr>
          </a:lstStyle>
          <a:p>
            <a:endParaRPr/>
          </a:p>
        </p:txBody>
      </p:sp>
      <p:sp>
        <p:nvSpPr>
          <p:cNvPr id="30" name="Google Shape;30;p17"/>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22082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6" name="Google Shape;36;p18"/>
          <p:cNvSpPr txBox="1">
            <a:spLocks noGrp="1"/>
          </p:cNvSpPr>
          <p:nvPr>
            <p:ph type="body" idx="2"/>
          </p:nvPr>
        </p:nvSpPr>
        <p:spPr>
          <a:xfrm>
            <a:off x="70088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7" name="Google Shape;37;p18"/>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22082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3" name="Google Shape;43;p19"/>
          <p:cNvSpPr txBox="1">
            <a:spLocks noGrp="1"/>
          </p:cNvSpPr>
          <p:nvPr>
            <p:ph type="body" idx="2"/>
          </p:nvPr>
        </p:nvSpPr>
        <p:spPr>
          <a:xfrm>
            <a:off x="22082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4" name="Google Shape;44;p19"/>
          <p:cNvSpPr txBox="1">
            <a:spLocks noGrp="1"/>
          </p:cNvSpPr>
          <p:nvPr>
            <p:ph type="body" idx="3"/>
          </p:nvPr>
        </p:nvSpPr>
        <p:spPr>
          <a:xfrm>
            <a:off x="70088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5" name="Google Shape;45;p19"/>
          <p:cNvSpPr txBox="1">
            <a:spLocks noGrp="1"/>
          </p:cNvSpPr>
          <p:nvPr>
            <p:ph type="body" idx="4"/>
          </p:nvPr>
        </p:nvSpPr>
        <p:spPr>
          <a:xfrm>
            <a:off x="70088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6" name="Google Shape;46;p19"/>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1293813" y="533400"/>
            <a:ext cx="6858000" cy="48006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Clr>
                <a:schemeClr val="dk1"/>
              </a:buClr>
              <a:buSzPts val="1920"/>
              <a:buChar char="▪"/>
              <a:defRPr sz="2400"/>
            </a:lvl1pPr>
            <a:lvl2pPr marL="914400" lvl="1" indent="-330200" algn="l">
              <a:lnSpc>
                <a:spcPct val="90000"/>
              </a:lnSpc>
              <a:spcBef>
                <a:spcPts val="1000"/>
              </a:spcBef>
              <a:spcAft>
                <a:spcPts val="0"/>
              </a:spcAft>
              <a:buClr>
                <a:schemeClr val="dk1"/>
              </a:buClr>
              <a:buSzPts val="1600"/>
              <a:buChar char="▪"/>
              <a:defRPr sz="2000"/>
            </a:lvl2pPr>
            <a:lvl3pPr marL="1371600" lvl="2" indent="-320039" algn="l">
              <a:lnSpc>
                <a:spcPct val="90000"/>
              </a:lnSpc>
              <a:spcBef>
                <a:spcPts val="800"/>
              </a:spcBef>
              <a:spcAft>
                <a:spcPts val="0"/>
              </a:spcAft>
              <a:buClr>
                <a:schemeClr val="dk1"/>
              </a:buClr>
              <a:buSzPts val="1440"/>
              <a:buChar char="▪"/>
              <a:defRPr sz="1800"/>
            </a:lvl3pPr>
            <a:lvl4pPr marL="1828800" lvl="3" indent="-309880" algn="l">
              <a:lnSpc>
                <a:spcPct val="90000"/>
              </a:lnSpc>
              <a:spcBef>
                <a:spcPts val="800"/>
              </a:spcBef>
              <a:spcAft>
                <a:spcPts val="0"/>
              </a:spcAft>
              <a:buClr>
                <a:schemeClr val="dk1"/>
              </a:buClr>
              <a:buSzPts val="1280"/>
              <a:buChar char="▪"/>
              <a:defRPr sz="1600"/>
            </a:lvl4pPr>
            <a:lvl5pPr marL="2286000" lvl="4" indent="-299720" algn="l">
              <a:lnSpc>
                <a:spcPct val="90000"/>
              </a:lnSpc>
              <a:spcBef>
                <a:spcPts val="800"/>
              </a:spcBef>
              <a:spcAft>
                <a:spcPts val="0"/>
              </a:spcAft>
              <a:buClr>
                <a:schemeClr val="dk1"/>
              </a:buClr>
              <a:buSzPts val="1120"/>
              <a:buChar char="▪"/>
              <a:defRPr sz="1400"/>
            </a:lvl5pPr>
            <a:lvl6pPr marL="2743200" lvl="5" indent="-299720" algn="l">
              <a:lnSpc>
                <a:spcPct val="90000"/>
              </a:lnSpc>
              <a:spcBef>
                <a:spcPts val="800"/>
              </a:spcBef>
              <a:spcAft>
                <a:spcPts val="0"/>
              </a:spcAft>
              <a:buClr>
                <a:schemeClr val="dk1"/>
              </a:buClr>
              <a:buSzPts val="1120"/>
              <a:buChar char="▪"/>
              <a:defRPr sz="1400"/>
            </a:lvl6pPr>
            <a:lvl7pPr marL="3200400" lvl="6" indent="-299720" algn="l">
              <a:lnSpc>
                <a:spcPct val="90000"/>
              </a:lnSpc>
              <a:spcBef>
                <a:spcPts val="800"/>
              </a:spcBef>
              <a:spcAft>
                <a:spcPts val="0"/>
              </a:spcAft>
              <a:buClr>
                <a:schemeClr val="dk1"/>
              </a:buClr>
              <a:buSzPts val="1120"/>
              <a:buChar char="▪"/>
              <a:defRPr sz="1400"/>
            </a:lvl7pPr>
            <a:lvl8pPr marL="3657600" lvl="7" indent="-299720" algn="l">
              <a:lnSpc>
                <a:spcPct val="90000"/>
              </a:lnSpc>
              <a:spcBef>
                <a:spcPts val="800"/>
              </a:spcBef>
              <a:spcAft>
                <a:spcPts val="0"/>
              </a:spcAft>
              <a:buClr>
                <a:schemeClr val="dk1"/>
              </a:buClr>
              <a:buSzPts val="1120"/>
              <a:buChar char="▪"/>
              <a:defRPr sz="1400"/>
            </a:lvl8pPr>
            <a:lvl9pPr marL="4114800" lvl="8" indent="-299720" algn="l">
              <a:lnSpc>
                <a:spcPct val="90000"/>
              </a:lnSpc>
              <a:spcBef>
                <a:spcPts val="800"/>
              </a:spcBef>
              <a:spcAft>
                <a:spcPts val="0"/>
              </a:spcAft>
              <a:buClr>
                <a:schemeClr val="dk1"/>
              </a:buClr>
              <a:buSzPts val="1120"/>
              <a:buChar char="▪"/>
              <a:defRPr sz="1400"/>
            </a:lvl9pPr>
          </a:lstStyle>
          <a:p>
            <a:endParaRPr/>
          </a:p>
        </p:txBody>
      </p:sp>
      <p:sp>
        <p:nvSpPr>
          <p:cNvPr id="61" name="Google Shape;61;p22"/>
          <p:cNvSpPr txBox="1">
            <a:spLocks noGrp="1"/>
          </p:cNvSpPr>
          <p:nvPr>
            <p:ph type="body" idx="2"/>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62" name="Google Shape;62;p22"/>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p:nvPr/>
        </p:nvSpPr>
        <p:spPr>
          <a:xfrm>
            <a:off x="1293812" y="533400"/>
            <a:ext cx="6858001" cy="4800600"/>
          </a:xfrm>
          <a:prstGeom prst="roundRect">
            <a:avLst>
              <a:gd name="adj" fmla="val 4409"/>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8" name="Google Shape;68;p23" descr="An empty placeholder to add an image. Click on the placeholder and select the image that you wish to add."/>
          <p:cNvSpPr>
            <a:spLocks noGrp="1"/>
          </p:cNvSpPr>
          <p:nvPr>
            <p:ph type="pic" idx="2"/>
          </p:nvPr>
        </p:nvSpPr>
        <p:spPr>
          <a:xfrm>
            <a:off x="1408112" y="647700"/>
            <a:ext cx="6629400" cy="4572000"/>
          </a:xfrm>
          <a:prstGeom prst="roundRect">
            <a:avLst>
              <a:gd name="adj" fmla="val 3725"/>
            </a:avLst>
          </a:prstGeom>
          <a:noFill/>
          <a:ln>
            <a:noFill/>
          </a:ln>
        </p:spPr>
        <p:txBody>
          <a:bodyPr spcFirstLastPara="1" wrap="square" lIns="91425" tIns="914400" rIns="91425" bIns="45700" anchor="t" anchorCtr="0">
            <a:normAutofit/>
          </a:bodyPr>
          <a:lstStyle>
            <a:lvl1pPr marR="0" lvl="0" algn="ctr" rtl="0">
              <a:lnSpc>
                <a:spcPct val="90000"/>
              </a:lnSpc>
              <a:spcBef>
                <a:spcPts val="1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240"/>
              <a:buFont typeface="Noto Sans Symbols"/>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9" name="Google Shape;69;p23"/>
          <p:cNvSpPr txBox="1">
            <a:spLocks noGrp="1"/>
          </p:cNvSpPr>
          <p:nvPr>
            <p:ph type="body" idx="1"/>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70" name="Google Shape;70;p23"/>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FD0E2"/>
            </a:gs>
            <a:gs pos="74000">
              <a:srgbClr val="DEE892"/>
            </a:gs>
            <a:gs pos="83000">
              <a:srgbClr val="DEE892"/>
            </a:gs>
            <a:gs pos="100000">
              <a:srgbClr val="E9F0B5"/>
            </a:gs>
          </a:gsLst>
          <a:lin ang="54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800"/>
              </a:spcBef>
              <a:spcAft>
                <a:spcPts val="0"/>
              </a:spcAft>
              <a:buClr>
                <a:schemeClr val="dk1"/>
              </a:buClr>
              <a:buSzPts val="1600"/>
              <a:buFont typeface="Noto Sans Symbols"/>
              <a:buChar char="▪"/>
              <a:defRPr sz="2000" b="0" i="0" u="none" strike="noStrike" cap="none">
                <a:solidFill>
                  <a:schemeClr val="dk1"/>
                </a:solidFill>
                <a:latin typeface="Arial"/>
                <a:ea typeface="Arial"/>
                <a:cs typeface="Arial"/>
                <a:sym typeface="Arial"/>
              </a:defRPr>
            </a:lvl1pPr>
            <a:lvl2pPr marL="914400" marR="0" lvl="1" indent="-320040" algn="l" rtl="0">
              <a:lnSpc>
                <a:spcPct val="90000"/>
              </a:lnSpc>
              <a:spcBef>
                <a:spcPts val="1000"/>
              </a:spcBef>
              <a:spcAft>
                <a:spcPts val="0"/>
              </a:spcAft>
              <a:buClr>
                <a:schemeClr val="dk1"/>
              </a:buClr>
              <a:buSzPts val="1440"/>
              <a:buFont typeface="Noto Sans Symbols"/>
              <a:buChar char="▪"/>
              <a:defRPr sz="1800" b="0" i="0" u="none" strike="noStrike" cap="none">
                <a:solidFill>
                  <a:schemeClr val="dk1"/>
                </a:solidFill>
                <a:latin typeface="Arial"/>
                <a:ea typeface="Arial"/>
                <a:cs typeface="Arial"/>
                <a:sym typeface="Arial"/>
              </a:defRPr>
            </a:lvl2pPr>
            <a:lvl3pPr marL="1371600" marR="0" lvl="2" indent="-309880" algn="l" rtl="0">
              <a:lnSpc>
                <a:spcPct val="90000"/>
              </a:lnSpc>
              <a:spcBef>
                <a:spcPts val="800"/>
              </a:spcBef>
              <a:spcAft>
                <a:spcPts val="0"/>
              </a:spcAft>
              <a:buClr>
                <a:schemeClr val="dk1"/>
              </a:buClr>
              <a:buSzPts val="1280"/>
              <a:buFont typeface="Noto Sans Symbols"/>
              <a:buChar char="▪"/>
              <a:defRPr sz="1600" b="0" i="0" u="none" strike="noStrike" cap="none">
                <a:solidFill>
                  <a:schemeClr val="dk1"/>
                </a:solidFill>
                <a:latin typeface="Arial"/>
                <a:ea typeface="Arial"/>
                <a:cs typeface="Arial"/>
                <a:sym typeface="Arial"/>
              </a:defRPr>
            </a:lvl3pPr>
            <a:lvl4pPr marL="1828800" marR="0" lvl="3" indent="-299719"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4pPr>
            <a:lvl5pPr marL="2286000" marR="0" lvl="4"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5pPr>
            <a:lvl6pPr marL="2743200" marR="0" lvl="5"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6pPr>
            <a:lvl7pPr marL="3200400" marR="0" lvl="6"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7pPr>
            <a:lvl8pPr marL="3657600" marR="0" lvl="7"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8pPr>
            <a:lvl9pPr marL="4114800" marR="0" lvl="8"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AB3C19"/>
                </a:solidFill>
                <a:latin typeface="Arial"/>
                <a:ea typeface="Arial"/>
                <a:cs typeface="Arial"/>
                <a:sym typeface="Arial"/>
              </a:defRPr>
            </a:lvl1pPr>
            <a:lvl2pPr marL="0" marR="0" lvl="1" indent="0" algn="ctr" rtl="0">
              <a:spcBef>
                <a:spcPts val="0"/>
              </a:spcBef>
              <a:buNone/>
              <a:defRPr sz="1100" b="1" i="0" u="none" strike="noStrike" cap="none">
                <a:solidFill>
                  <a:srgbClr val="AB3C19"/>
                </a:solidFill>
                <a:latin typeface="Arial"/>
                <a:ea typeface="Arial"/>
                <a:cs typeface="Arial"/>
                <a:sym typeface="Arial"/>
              </a:defRPr>
            </a:lvl2pPr>
            <a:lvl3pPr marL="0" marR="0" lvl="2" indent="0" algn="ctr" rtl="0">
              <a:spcBef>
                <a:spcPts val="0"/>
              </a:spcBef>
              <a:buNone/>
              <a:defRPr sz="1100" b="1" i="0" u="none" strike="noStrike" cap="none">
                <a:solidFill>
                  <a:srgbClr val="AB3C19"/>
                </a:solidFill>
                <a:latin typeface="Arial"/>
                <a:ea typeface="Arial"/>
                <a:cs typeface="Arial"/>
                <a:sym typeface="Arial"/>
              </a:defRPr>
            </a:lvl3pPr>
            <a:lvl4pPr marL="0" marR="0" lvl="3" indent="0" algn="ctr" rtl="0">
              <a:spcBef>
                <a:spcPts val="0"/>
              </a:spcBef>
              <a:buNone/>
              <a:defRPr sz="1100" b="1" i="0" u="none" strike="noStrike" cap="none">
                <a:solidFill>
                  <a:srgbClr val="AB3C19"/>
                </a:solidFill>
                <a:latin typeface="Arial"/>
                <a:ea typeface="Arial"/>
                <a:cs typeface="Arial"/>
                <a:sym typeface="Arial"/>
              </a:defRPr>
            </a:lvl4pPr>
            <a:lvl5pPr marL="0" marR="0" lvl="4" indent="0" algn="ctr" rtl="0">
              <a:spcBef>
                <a:spcPts val="0"/>
              </a:spcBef>
              <a:buNone/>
              <a:defRPr sz="1100" b="1" i="0" u="none" strike="noStrike" cap="none">
                <a:solidFill>
                  <a:srgbClr val="AB3C19"/>
                </a:solidFill>
                <a:latin typeface="Arial"/>
                <a:ea typeface="Arial"/>
                <a:cs typeface="Arial"/>
                <a:sym typeface="Arial"/>
              </a:defRPr>
            </a:lvl5pPr>
            <a:lvl6pPr marL="0" marR="0" lvl="5" indent="0" algn="ctr" rtl="0">
              <a:spcBef>
                <a:spcPts val="0"/>
              </a:spcBef>
              <a:buNone/>
              <a:defRPr sz="1100" b="1" i="0" u="none" strike="noStrike" cap="none">
                <a:solidFill>
                  <a:srgbClr val="AB3C19"/>
                </a:solidFill>
                <a:latin typeface="Arial"/>
                <a:ea typeface="Arial"/>
                <a:cs typeface="Arial"/>
                <a:sym typeface="Arial"/>
              </a:defRPr>
            </a:lvl6pPr>
            <a:lvl7pPr marL="0" marR="0" lvl="6" indent="0" algn="ctr" rtl="0">
              <a:spcBef>
                <a:spcPts val="0"/>
              </a:spcBef>
              <a:buNone/>
              <a:defRPr sz="1100" b="1" i="0" u="none" strike="noStrike" cap="none">
                <a:solidFill>
                  <a:srgbClr val="AB3C19"/>
                </a:solidFill>
                <a:latin typeface="Arial"/>
                <a:ea typeface="Arial"/>
                <a:cs typeface="Arial"/>
                <a:sym typeface="Arial"/>
              </a:defRPr>
            </a:lvl7pPr>
            <a:lvl8pPr marL="0" marR="0" lvl="7" indent="0" algn="ctr" rtl="0">
              <a:spcBef>
                <a:spcPts val="0"/>
              </a:spcBef>
              <a:buNone/>
              <a:defRPr sz="1100" b="1" i="0" u="none" strike="noStrike" cap="none">
                <a:solidFill>
                  <a:srgbClr val="AB3C19"/>
                </a:solidFill>
                <a:latin typeface="Arial"/>
                <a:ea typeface="Arial"/>
                <a:cs typeface="Arial"/>
                <a:sym typeface="Arial"/>
              </a:defRPr>
            </a:lvl8pPr>
            <a:lvl9pPr marL="0" marR="0" lvl="8" indent="0" algn="ctr" rtl="0">
              <a:spcBef>
                <a:spcPts val="0"/>
              </a:spcBef>
              <a:buNone/>
              <a:defRPr sz="1100" b="1" i="0" u="none" strike="noStrike" cap="none">
                <a:solidFill>
                  <a:srgbClr val="AB3C1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a:t>Welcome to </a:t>
            </a:r>
            <a:br>
              <a:rPr lang="en-GB"/>
            </a:br>
            <a:r>
              <a:rPr lang="en-GB"/>
              <a:t>Year 3 </a:t>
            </a:r>
            <a:endParaRPr/>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0"/>
          <p:cNvSpPr txBox="1">
            <a:spLocks noGrp="1"/>
          </p:cNvSpPr>
          <p:nvPr>
            <p:ph type="title"/>
          </p:nvPr>
        </p:nvSpPr>
        <p:spPr>
          <a:xfrm>
            <a:off x="970256"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b="1"/>
              <a:t>Swimming </a:t>
            </a:r>
            <a:endParaRPr/>
          </a:p>
        </p:txBody>
      </p:sp>
      <p:sp>
        <p:nvSpPr>
          <p:cNvPr id="146" name="Google Shape;146;p10"/>
          <p:cNvSpPr txBox="1">
            <a:spLocks noGrp="1"/>
          </p:cNvSpPr>
          <p:nvPr>
            <p:ph type="body"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760"/>
              <a:buNone/>
            </a:pPr>
            <a:r>
              <a:rPr lang="en-GB" sz="2200"/>
              <a:t>In year 3 the children are due to go swimming as one of our PE lessons, this is on a Wednesday. </a:t>
            </a:r>
            <a:endParaRPr sz="2200"/>
          </a:p>
          <a:p>
            <a:pPr marL="0" lvl="0" indent="0" algn="l" rtl="0">
              <a:lnSpc>
                <a:spcPct val="100000"/>
              </a:lnSpc>
              <a:spcBef>
                <a:spcPts val="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The children will go for an early lunch break as the swimming session will be held between 1-2pm</a:t>
            </a:r>
            <a:endParaRPr sz="2200"/>
          </a:p>
          <a:p>
            <a:pPr marL="0" lvl="0" indent="0" algn="l" rtl="0">
              <a:lnSpc>
                <a:spcPct val="100000"/>
              </a:lnSpc>
              <a:spcBef>
                <a:spcPts val="180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Children will be expected to bring in their swimming kit for a Wednesday with the items listed in the letter you will receive.</a:t>
            </a:r>
            <a:endParaRPr/>
          </a:p>
          <a:p>
            <a:pPr marL="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type="body"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a:t>The school website will have a class page allocated to Year 3. The school website is a great place to find out about:</a:t>
            </a:r>
            <a:endParaRPr/>
          </a:p>
          <a:p>
            <a:pPr marL="45720" lvl="0" indent="0" algn="l" rtl="0">
              <a:lnSpc>
                <a:spcPct val="120000"/>
              </a:lnSpc>
              <a:spcBef>
                <a:spcPts val="1800"/>
              </a:spcBef>
              <a:spcAft>
                <a:spcPts val="0"/>
              </a:spcAft>
              <a:buClr>
                <a:schemeClr val="dk1"/>
              </a:buClr>
              <a:buSzPct val="80000"/>
              <a:buNone/>
            </a:pPr>
            <a:endParaRPr sz="3900"/>
          </a:p>
          <a:p>
            <a:pPr marL="274320" lvl="0" indent="-228600" algn="l" rtl="0">
              <a:lnSpc>
                <a:spcPct val="90000"/>
              </a:lnSpc>
              <a:spcBef>
                <a:spcPts val="1800"/>
              </a:spcBef>
              <a:spcAft>
                <a:spcPts val="0"/>
              </a:spcAft>
              <a:buClr>
                <a:schemeClr val="dk1"/>
              </a:buClr>
              <a:buSzPct val="80000"/>
              <a:buChar char="▪"/>
            </a:pPr>
            <a:r>
              <a:rPr lang="en-GB" sz="3900"/>
              <a:t>Diary dates, calendar</a:t>
            </a:r>
            <a:endParaRPr/>
          </a:p>
          <a:p>
            <a:pPr marL="274320" lvl="0" indent="-228600" algn="l" rtl="0">
              <a:lnSpc>
                <a:spcPct val="90000"/>
              </a:lnSpc>
              <a:spcBef>
                <a:spcPts val="1800"/>
              </a:spcBef>
              <a:spcAft>
                <a:spcPts val="0"/>
              </a:spcAft>
              <a:buClr>
                <a:schemeClr val="dk1"/>
              </a:buClr>
              <a:buSzPct val="80000"/>
              <a:buChar char="▪"/>
            </a:pPr>
            <a:r>
              <a:rPr lang="en-GB" sz="3900"/>
              <a:t>Year 3 page including Curriculum overview </a:t>
            </a:r>
            <a:endParaRPr/>
          </a:p>
          <a:p>
            <a:pPr marL="274320" lvl="0" indent="-228600" algn="l" rtl="0">
              <a:lnSpc>
                <a:spcPct val="90000"/>
              </a:lnSpc>
              <a:spcBef>
                <a:spcPts val="1800"/>
              </a:spcBef>
              <a:spcAft>
                <a:spcPts val="0"/>
              </a:spcAft>
              <a:buClr>
                <a:schemeClr val="dk1"/>
              </a:buClr>
              <a:buSzPct val="80000"/>
              <a:buChar char="▪"/>
            </a:pPr>
            <a:r>
              <a:rPr lang="en-GB" sz="3900"/>
              <a:t>Curriculum booklets</a:t>
            </a:r>
            <a:endParaRPr/>
          </a:p>
          <a:p>
            <a:pPr marL="274320" lvl="0" indent="-228600" algn="l" rtl="0">
              <a:lnSpc>
                <a:spcPct val="90000"/>
              </a:lnSpc>
              <a:spcBef>
                <a:spcPts val="1800"/>
              </a:spcBef>
              <a:spcAft>
                <a:spcPts val="0"/>
              </a:spcAft>
              <a:buClr>
                <a:schemeClr val="dk1"/>
              </a:buClr>
              <a:buSzPct val="80000"/>
              <a:buChar char="▪"/>
            </a:pPr>
            <a:r>
              <a:rPr lang="en-GB" sz="3900"/>
              <a:t>Photos </a:t>
            </a:r>
            <a:endParaRPr/>
          </a:p>
          <a:p>
            <a:pPr marL="274320" lvl="0" indent="-228600" algn="l" rtl="0">
              <a:lnSpc>
                <a:spcPct val="90000"/>
              </a:lnSpc>
              <a:spcBef>
                <a:spcPts val="1800"/>
              </a:spcBef>
              <a:spcAft>
                <a:spcPts val="0"/>
              </a:spcAft>
              <a:buClr>
                <a:schemeClr val="dk1"/>
              </a:buClr>
              <a:buSzPct val="80000"/>
              <a:buChar char="▪"/>
            </a:pPr>
            <a:r>
              <a:rPr lang="en-GB" sz="3900"/>
              <a:t>Newsletters </a:t>
            </a:r>
            <a:endParaRPr/>
          </a:p>
          <a:p>
            <a:pPr marL="274320" lvl="0" indent="-228600" algn="l" rtl="0">
              <a:lnSpc>
                <a:spcPct val="90000"/>
              </a:lnSpc>
              <a:spcBef>
                <a:spcPts val="1800"/>
              </a:spcBef>
              <a:spcAft>
                <a:spcPts val="0"/>
              </a:spcAft>
              <a:buClr>
                <a:schemeClr val="dk1"/>
              </a:buClr>
              <a:buSzPct val="80000"/>
              <a:buChar char="▪"/>
            </a:pPr>
            <a:r>
              <a:rPr lang="en-GB" sz="3900"/>
              <a:t>Policies</a:t>
            </a:r>
            <a:endParaRPr/>
          </a:p>
          <a:p>
            <a:pPr marL="274320" lvl="0" indent="-228600" algn="l" rtl="0">
              <a:lnSpc>
                <a:spcPct val="90000"/>
              </a:lnSpc>
              <a:spcBef>
                <a:spcPts val="1800"/>
              </a:spcBef>
              <a:spcAft>
                <a:spcPts val="0"/>
              </a:spcAft>
              <a:buClr>
                <a:schemeClr val="dk1"/>
              </a:buClr>
              <a:buSzPct val="80000"/>
              <a:buChar char="▪"/>
            </a:pPr>
            <a:r>
              <a:rPr lang="en-GB" sz="3900"/>
              <a:t>Staff and Governor information</a:t>
            </a: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type="body" idx="1"/>
          </p:nvPr>
        </p:nvSpPr>
        <p:spPr>
          <a:xfrm>
            <a:off x="611186" y="1968910"/>
            <a:ext cx="10736367" cy="4114800"/>
          </a:xfrm>
          <a:prstGeom prst="rect">
            <a:avLst/>
          </a:prstGeom>
          <a:noFill/>
          <a:ln>
            <a:noFill/>
          </a:ln>
        </p:spPr>
        <p:txBody>
          <a:bodyPr spcFirstLastPara="1" wrap="square" lIns="91425" tIns="45700" rIns="91425" bIns="45700" anchor="t" anchorCtr="0">
            <a:normAutofit/>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Year 3 </a:t>
            </a:r>
            <a:endParaRPr/>
          </a:p>
        </p:txBody>
      </p:sp>
      <p:sp>
        <p:nvSpPr>
          <p:cNvPr id="164" name="Google Shape;164;p13"/>
          <p:cNvSpPr txBox="1">
            <a:spLocks noGrp="1"/>
          </p:cNvSpPr>
          <p:nvPr>
            <p:ph type="body" idx="1"/>
          </p:nvPr>
        </p:nvSpPr>
        <p:spPr>
          <a:xfrm>
            <a:off x="719528" y="2053651"/>
            <a:ext cx="10777929" cy="4601981"/>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b="1" dirty="0"/>
              <a:t>I can fully imagine you cannot believe we are in class 3 already. The time certainly flies and they grow up so fast. It is really important to us that we support all of the children in class to develop and grow positively. </a:t>
            </a:r>
          </a:p>
          <a:p>
            <a:pPr marL="45720" lvl="0" indent="0" algn="l" rtl="0">
              <a:lnSpc>
                <a:spcPct val="120000"/>
              </a:lnSpc>
              <a:spcBef>
                <a:spcPts val="0"/>
              </a:spcBef>
              <a:spcAft>
                <a:spcPts val="0"/>
              </a:spcAft>
              <a:buClr>
                <a:schemeClr val="dk1"/>
              </a:buClr>
              <a:buSzPct val="80000"/>
              <a:buNone/>
            </a:pPr>
            <a:r>
              <a:rPr lang="en-GB" sz="4900" b="1"/>
              <a:t>We </a:t>
            </a:r>
            <a:r>
              <a:rPr lang="en-GB" sz="4900" b="1" dirty="0"/>
              <a:t>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b="1" dirty="0"/>
              <a:t>In year 3 we want to create learning experiences which are fun, active, imaginative, challenging and inspiring which incorporate a wide range of formal, practical, outdoor, creative, play-based and online learning styles. The transition from Year 2 can feel like a big jump and this will be well catered for, ensuring that each child’s individual needs are met as we progress through year 3. </a:t>
            </a:r>
          </a:p>
          <a:p>
            <a:pPr marL="45720" lvl="0" indent="0" algn="l" rtl="0">
              <a:lnSpc>
                <a:spcPct val="120000"/>
              </a:lnSpc>
              <a:spcBef>
                <a:spcPts val="1200"/>
              </a:spcBef>
              <a:spcAft>
                <a:spcPts val="0"/>
              </a:spcAft>
              <a:buClr>
                <a:schemeClr val="dk1"/>
              </a:buClr>
              <a:buSzPct val="80000"/>
              <a:buNone/>
            </a:pPr>
            <a:r>
              <a:rPr lang="en-GB" sz="4900" b="1" dirty="0"/>
              <a:t>It is going to be an amazing year and I am thrilled to have the opportunity to work with this class and to share with them the next part of their journey through education. </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p>
          <a:p>
            <a:pPr marL="45720" lvl="0" indent="0" algn="l" rtl="0">
              <a:lnSpc>
                <a:spcPct val="120000"/>
              </a:lnSpc>
              <a:spcBef>
                <a:spcPts val="1200"/>
              </a:spcBef>
              <a:spcAft>
                <a:spcPts val="0"/>
              </a:spcAft>
              <a:buClr>
                <a:schemeClr val="dk1"/>
              </a:buClr>
              <a:buSzPct val="80000"/>
              <a:buNone/>
            </a:pPr>
            <a:r>
              <a:rPr lang="en-GB" sz="4900" dirty="0"/>
              <a:t>Miss Owen</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Introductions</a:t>
            </a:r>
            <a:endParaRPr sz="4800" dirty="0"/>
          </a:p>
        </p:txBody>
      </p:sp>
      <p:sp>
        <p:nvSpPr>
          <p:cNvPr id="98" name="Google Shape;98;p2"/>
          <p:cNvSpPr txBox="1">
            <a:spLocks noGrp="1"/>
          </p:cNvSpPr>
          <p:nvPr>
            <p:ph type="body"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Teacher – Miss Owen</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Assistants – Mrs Carruthers</a:t>
            </a:r>
            <a:endParaRPr dirty="0"/>
          </a:p>
          <a:p>
            <a:pPr marL="274320" lvl="0" indent="-25400" algn="l" rtl="0">
              <a:lnSpc>
                <a:spcPct val="90000"/>
              </a:lnSpc>
              <a:spcBef>
                <a:spcPts val="1800"/>
              </a:spcBef>
              <a:spcAft>
                <a:spcPts val="0"/>
              </a:spcAft>
              <a:buClr>
                <a:schemeClr val="dk1"/>
              </a:buClr>
              <a:buSzPts val="3200"/>
              <a:buNone/>
            </a:pP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l"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70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PE – will be held on a Tuesday and swimming on a Wednesday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solidFill>
                  <a:schemeClr val="dk1"/>
                </a:solidFill>
              </a:rPr>
              <a:t>, in a drawstring bag</a:t>
            </a:r>
            <a:r>
              <a:rPr lang="en-GB" sz="2600" b="0" i="0" u="none" strike="noStrike" cap="none" dirty="0">
                <a:solidFill>
                  <a:schemeClr val="dk1"/>
                </a:solidFill>
                <a:latin typeface="Arial"/>
                <a:ea typeface="Arial"/>
                <a:cs typeface="Arial"/>
                <a:sym typeface="Arial"/>
              </a:rPr>
              <a:t>- </a:t>
            </a:r>
            <a:r>
              <a:rPr lang="en-GB" sz="2800" b="0" i="0" u="none" strike="noStrike" cap="none" dirty="0">
                <a:solidFill>
                  <a:schemeClr val="dk1"/>
                </a:solidFill>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type="body" idx="1"/>
          </p:nvPr>
        </p:nvSpPr>
        <p:spPr>
          <a:xfrm>
            <a:off x="562292" y="1622323"/>
            <a:ext cx="11043553" cy="4792545"/>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b="1"/>
              <a:t>We focus on promoting positive behaviour for learning and want to recognise all of the fantastic things the children do. The following are the reward systems we use in class. </a:t>
            </a:r>
            <a:endParaRPr/>
          </a:p>
          <a:p>
            <a:pPr marL="45720" lvl="0" indent="0" algn="ctr" rtl="0">
              <a:lnSpc>
                <a:spcPct val="90000"/>
              </a:lnSpc>
              <a:spcBef>
                <a:spcPts val="1200"/>
              </a:spcBef>
              <a:spcAft>
                <a:spcPts val="0"/>
              </a:spcAft>
              <a:buClr>
                <a:schemeClr val="dk1"/>
              </a:buClr>
              <a:buSzPts val="1600"/>
              <a:buNone/>
            </a:pPr>
            <a:r>
              <a:rPr lang="en-GB" b="1"/>
              <a:t>Daily:</a:t>
            </a:r>
            <a:endParaRPr/>
          </a:p>
          <a:p>
            <a:pPr marL="274320" lvl="0" indent="-236220" algn="ctr" rtl="0">
              <a:lnSpc>
                <a:spcPct val="90000"/>
              </a:lnSpc>
              <a:spcBef>
                <a:spcPts val="1800"/>
              </a:spcBef>
              <a:spcAft>
                <a:spcPts val="0"/>
              </a:spcAft>
              <a:buClr>
                <a:schemeClr val="dk1"/>
              </a:buClr>
              <a:buSzPts val="1600"/>
              <a:buChar char="▪"/>
            </a:pPr>
            <a:r>
              <a:rPr lang="en-GB"/>
              <a:t>Table points</a:t>
            </a:r>
            <a:endParaRPr/>
          </a:p>
          <a:p>
            <a:pPr marL="274320" lvl="0" indent="-236220" algn="ctr" rtl="0">
              <a:lnSpc>
                <a:spcPct val="90000"/>
              </a:lnSpc>
              <a:spcBef>
                <a:spcPts val="1200"/>
              </a:spcBef>
              <a:spcAft>
                <a:spcPts val="0"/>
              </a:spcAft>
              <a:buClr>
                <a:schemeClr val="dk1"/>
              </a:buClr>
              <a:buSzPts val="1600"/>
              <a:buChar char="▪"/>
            </a:pPr>
            <a:r>
              <a:rPr lang="en-GB"/>
              <a:t>House points</a:t>
            </a:r>
            <a:endParaRPr/>
          </a:p>
          <a:p>
            <a:pPr marL="45720" lvl="0" indent="0" algn="ctr" rtl="0">
              <a:lnSpc>
                <a:spcPct val="90000"/>
              </a:lnSpc>
              <a:spcBef>
                <a:spcPts val="1200"/>
              </a:spcBef>
              <a:spcAft>
                <a:spcPts val="0"/>
              </a:spcAft>
              <a:buClr>
                <a:schemeClr val="dk1"/>
              </a:buClr>
              <a:buSzPts val="1600"/>
              <a:buNone/>
            </a:pPr>
            <a:endParaRPr/>
          </a:p>
          <a:p>
            <a:pPr marL="45720" lvl="0" indent="0" algn="ctr" rtl="0">
              <a:lnSpc>
                <a:spcPct val="90000"/>
              </a:lnSpc>
              <a:spcBef>
                <a:spcPts val="1200"/>
              </a:spcBef>
              <a:spcAft>
                <a:spcPts val="0"/>
              </a:spcAft>
              <a:buClr>
                <a:schemeClr val="dk1"/>
              </a:buClr>
              <a:buSzPts val="1600"/>
              <a:buNone/>
            </a:pPr>
            <a:r>
              <a:rPr lang="en-GB" b="1"/>
              <a:t>Weekly:</a:t>
            </a:r>
            <a:endParaRPr/>
          </a:p>
          <a:p>
            <a:pPr marL="45720" lvl="0" indent="0" algn="ctr" rtl="0">
              <a:lnSpc>
                <a:spcPct val="90000"/>
              </a:lnSpc>
              <a:spcBef>
                <a:spcPts val="1200"/>
              </a:spcBef>
              <a:spcAft>
                <a:spcPts val="0"/>
              </a:spcAft>
              <a:buClr>
                <a:schemeClr val="dk1"/>
              </a:buClr>
              <a:buSzPts val="1600"/>
              <a:buNone/>
            </a:pPr>
            <a:r>
              <a:rPr lang="en-GB"/>
              <a:t>Friday Celebration Assembly:</a:t>
            </a:r>
            <a:endParaRPr/>
          </a:p>
          <a:p>
            <a:pPr marL="594360" lvl="1" indent="-236219" algn="ctr" rtl="0">
              <a:lnSpc>
                <a:spcPct val="90000"/>
              </a:lnSpc>
              <a:spcBef>
                <a:spcPts val="1200"/>
              </a:spcBef>
              <a:spcAft>
                <a:spcPts val="0"/>
              </a:spcAft>
              <a:buClr>
                <a:schemeClr val="dk1"/>
              </a:buClr>
              <a:buSzPts val="1600"/>
              <a:buChar char="▪"/>
            </a:pPr>
            <a:r>
              <a:rPr lang="en-GB" sz="2000"/>
              <a:t>Golden book</a:t>
            </a:r>
            <a:endParaRPr/>
          </a:p>
          <a:p>
            <a:pPr marL="594360" lvl="1" indent="-236219" algn="ctr" rtl="0">
              <a:lnSpc>
                <a:spcPct val="90000"/>
              </a:lnSpc>
              <a:spcBef>
                <a:spcPts val="1200"/>
              </a:spcBef>
              <a:spcAft>
                <a:spcPts val="0"/>
              </a:spcAft>
              <a:buClr>
                <a:schemeClr val="dk1"/>
              </a:buClr>
              <a:buSzPts val="1600"/>
              <a:buChar char="▪"/>
            </a:pPr>
            <a:r>
              <a:rPr lang="en-GB" sz="2000"/>
              <a:t>Writer of the Week</a:t>
            </a:r>
            <a:endParaRPr/>
          </a:p>
          <a:p>
            <a:pPr marL="594360" lvl="1" indent="-236219" algn="ctr" rtl="0">
              <a:lnSpc>
                <a:spcPct val="90000"/>
              </a:lnSpc>
              <a:spcBef>
                <a:spcPts val="1200"/>
              </a:spcBef>
              <a:spcAft>
                <a:spcPts val="0"/>
              </a:spcAft>
              <a:buClr>
                <a:schemeClr val="dk1"/>
              </a:buClr>
              <a:buSzPts val="1600"/>
              <a:buChar char="▪"/>
            </a:pPr>
            <a:r>
              <a:rPr lang="en-GB" sz="2000"/>
              <a:t>Mathematician of the Week</a:t>
            </a:r>
            <a:endParaRPr/>
          </a:p>
          <a:p>
            <a:pPr marL="594360" lvl="1" indent="-236219" algn="ctr" rtl="0">
              <a:lnSpc>
                <a:spcPct val="90000"/>
              </a:lnSpc>
              <a:spcBef>
                <a:spcPts val="1200"/>
              </a:spcBef>
              <a:spcAft>
                <a:spcPts val="0"/>
              </a:spcAft>
              <a:buClr>
                <a:schemeClr val="dk1"/>
              </a:buClr>
              <a:buSzPts val="1600"/>
              <a:buChar char="▪"/>
            </a:pPr>
            <a:r>
              <a:rPr lang="en-GB" sz="2000"/>
              <a:t>House point winner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type="body" idx="1"/>
          </p:nvPr>
        </p:nvSpPr>
        <p:spPr>
          <a:xfrm>
            <a:off x="740727" y="1312606"/>
            <a:ext cx="10099338" cy="4484455"/>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 these books will be sent home on a Wednesday and should be returned to school the following Monday. </a:t>
            </a:r>
            <a:endParaRPr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type="body" idx="1"/>
          </p:nvPr>
        </p:nvSpPr>
        <p:spPr>
          <a:xfrm>
            <a:off x="840658" y="1902542"/>
            <a:ext cx="10740155" cy="3812458"/>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100000"/>
              </a:lnSpc>
              <a:spcBef>
                <a:spcPts val="0"/>
              </a:spcBef>
              <a:spcAft>
                <a:spcPts val="0"/>
              </a:spcAft>
              <a:buClr>
                <a:schemeClr val="dk1"/>
              </a:buClr>
              <a:buSzPts val="1600"/>
              <a:buNone/>
            </a:pPr>
            <a:r>
              <a:rPr lang="en-GB" dirty="0"/>
              <a:t>Each child will soon receive a log 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Each week, your child will be given a targeted times table that they are to practise. They will have three weekly </a:t>
            </a:r>
            <a:r>
              <a:rPr lang="en-GB" dirty="0" err="1"/>
              <a:t>TTRockstars</a:t>
            </a:r>
            <a:r>
              <a:rPr lang="en-GB" dirty="0"/>
              <a:t> sessions in school; to work towards beating their own personal score.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We will send login details home as soon as they are available.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Homework </a:t>
            </a:r>
            <a:endParaRPr/>
          </a:p>
        </p:txBody>
      </p:sp>
      <p:sp>
        <p:nvSpPr>
          <p:cNvPr id="134" name="Google Shape;134;p8"/>
          <p:cNvSpPr txBox="1">
            <a:spLocks noGrp="1"/>
          </p:cNvSpPr>
          <p:nvPr>
            <p:ph type="body"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on the following Monday.  This will usually be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Spellings will be sent home on a Friday, for a spelling test in school every Tuesday.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6000" b="1"/>
              <a:t>Spelling</a:t>
            </a:r>
            <a:endParaRPr/>
          </a:p>
        </p:txBody>
      </p:sp>
      <p:sp>
        <p:nvSpPr>
          <p:cNvPr id="140" name="Google Shape;140;p9"/>
          <p:cNvSpPr txBox="1">
            <a:spLocks noGrp="1"/>
          </p:cNvSpPr>
          <p:nvPr>
            <p:ph type="body"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800" dirty="0"/>
              <a:t>Spellings will be sent home this half term on a Friday, to be tested on a Tuesday. </a:t>
            </a:r>
            <a:endParaRPr sz="2800" dirty="0"/>
          </a:p>
          <a:p>
            <a:pPr marL="274320" lvl="0" indent="-228600" algn="l" rtl="0">
              <a:lnSpc>
                <a:spcPct val="90000"/>
              </a:lnSpc>
              <a:spcBef>
                <a:spcPts val="1800"/>
              </a:spcBef>
              <a:spcAft>
                <a:spcPts val="0"/>
              </a:spcAft>
              <a:buClr>
                <a:schemeClr val="dk1"/>
              </a:buClr>
              <a:buSzPts val="2240"/>
              <a:buChar char="▪"/>
            </a:pPr>
            <a:r>
              <a:rPr lang="en-GB" sz="2800" dirty="0"/>
              <a:t>Year 3 common exception words are attached in their homework books and on the website, for you to see and use at your convenience. </a:t>
            </a:r>
            <a:endParaRPr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1257</Words>
  <Application>Microsoft Office PowerPoint</Application>
  <PresentationFormat>Widescreen</PresentationFormat>
  <Paragraphs>93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Noto Sans Symbols</vt:lpstr>
      <vt:lpstr>Children Playing 16x9</vt:lpstr>
      <vt:lpstr>Welcome to  Year 3 </vt:lpstr>
      <vt:lpstr>Introductions</vt:lpstr>
      <vt:lpstr>PowerPoint Presentation</vt:lpstr>
      <vt:lpstr>Things to remember:</vt:lpstr>
      <vt:lpstr>Rewards</vt:lpstr>
      <vt:lpstr>Reading </vt:lpstr>
      <vt:lpstr>Maths </vt:lpstr>
      <vt:lpstr>Homework </vt:lpstr>
      <vt:lpstr>Spelling</vt:lpstr>
      <vt:lpstr>Swimming </vt:lpstr>
      <vt:lpstr>School Website</vt:lpstr>
      <vt:lpstr>Additional Information</vt:lpstr>
      <vt:lpstr>Year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Amy</cp:lastModifiedBy>
  <cp:revision>5</cp:revision>
  <dcterms:created xsi:type="dcterms:W3CDTF">2016-09-11T17:19:27Z</dcterms:created>
  <dcterms:modified xsi:type="dcterms:W3CDTF">2024-08-20T12:44:59Z</dcterms:modified>
</cp:coreProperties>
</file>